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6"/>
  </p:notesMasterIdLst>
  <p:sldIdLst>
    <p:sldId id="260" r:id="rId2"/>
    <p:sldId id="262" r:id="rId3"/>
    <p:sldId id="261" r:id="rId4"/>
    <p:sldId id="266" r:id="rId5"/>
  </p:sldIdLst>
  <p:sldSz cx="24387175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27"/>
    <p:restoredTop sz="94607"/>
  </p:normalViewPr>
  <p:slideViewPr>
    <p:cSldViewPr snapToGrid="0">
      <p:cViewPr varScale="1">
        <p:scale>
          <a:sx n="66" d="100"/>
          <a:sy n="66" d="100"/>
        </p:scale>
        <p:origin x="272" y="1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6/6/25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06/06/2025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0896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06/06/2025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3840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06/06/2025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1510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06/06/2025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0813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06/06/2025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225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06/06/2025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9530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06/06/2025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2184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06/06/2025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441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06/06/2025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2361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06/06/2025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434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06/06/2025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6116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06/06/2025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183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10730" userDrawn="1">
          <p15:clr>
            <a:srgbClr val="F26B43"/>
          </p15:clr>
        </p15:guide>
        <p15:guide id="3" pos="7608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 descr="A person holding a bowl of soup&#10;&#10;Description automatically generated">
            <a:extLst>
              <a:ext uri="{FF2B5EF4-FFF2-40B4-BE49-F238E27FC236}">
                <a16:creationId xmlns:a16="http://schemas.microsoft.com/office/drawing/2014/main" id="{596FB200-4326-5B3D-6D38-7D50DD2A64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3"/>
            <a:ext cx="24384000" cy="137160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66246210-44B8-212B-92BB-22AD22F52CDC}"/>
              </a:ext>
            </a:extLst>
          </p:cNvPr>
          <p:cNvGrpSpPr/>
          <p:nvPr/>
        </p:nvGrpSpPr>
        <p:grpSpPr>
          <a:xfrm>
            <a:off x="11179197" y="8311896"/>
            <a:ext cx="12940160" cy="2991112"/>
            <a:chOff x="491029" y="8311472"/>
            <a:chExt cx="12940160" cy="2991112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E1B7C91-5BE4-752F-1014-53512A1C645A}"/>
                </a:ext>
              </a:extLst>
            </p:cNvPr>
            <p:cNvSpPr/>
            <p:nvPr/>
          </p:nvSpPr>
          <p:spPr>
            <a:xfrm flipV="1">
              <a:off x="1102659" y="8949125"/>
              <a:ext cx="12328530" cy="11233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14BB99F-5B7E-BF6C-ACA4-BCE2A29E2A01}"/>
                </a:ext>
              </a:extLst>
            </p:cNvPr>
            <p:cNvSpPr txBox="1"/>
            <p:nvPr/>
          </p:nvSpPr>
          <p:spPr>
            <a:xfrm>
              <a:off x="491029" y="8311472"/>
              <a:ext cx="1274211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endParaRPr lang="ro-RO" sz="4800" i="1" dirty="0">
                <a:latin typeface="Roboto" panose="02000000000000000000" pitchFamily="2" charset="0"/>
              </a:endParaRPr>
            </a:p>
            <a:p>
              <a:pPr algn="r"/>
              <a:r>
                <a:rPr lang="az-Cyrl-AZ" sz="4800" i="1" dirty="0">
                  <a:latin typeface="Roboto" panose="02000000000000000000" pitchFamily="2" charset="0"/>
                </a:rPr>
                <a:t>Совет за исхрана кој е научно заснован?</a:t>
              </a:r>
              <a:endParaRPr lang="az-Cyrl-AZ" sz="4800" dirty="0">
                <a:latin typeface="Roboto" panose="02000000000000000000" pitchFamily="2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A4CF2B2-E5CD-5AED-79FC-F17D91A2FC85}"/>
                </a:ext>
              </a:extLst>
            </p:cNvPr>
            <p:cNvSpPr/>
            <p:nvPr/>
          </p:nvSpPr>
          <p:spPr>
            <a:xfrm>
              <a:off x="5998464" y="9743608"/>
              <a:ext cx="7432723" cy="1558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1470AF2-F719-EA6A-3143-676866103A40}"/>
                </a:ext>
              </a:extLst>
            </p:cNvPr>
            <p:cNvSpPr txBox="1"/>
            <p:nvPr/>
          </p:nvSpPr>
          <p:spPr>
            <a:xfrm>
              <a:off x="4691921" y="9870392"/>
              <a:ext cx="8541225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az-Cyrl-AZ" sz="7199" b="1" dirty="0">
                  <a:latin typeface="Roboto" panose="02000000000000000000" pitchFamily="2" charset="0"/>
                </a:rPr>
                <a:t> Наш приоритет</a:t>
              </a:r>
              <a:endParaRPr lang="az-Cyrl-AZ" sz="7199" dirty="0">
                <a:latin typeface="Roboto" panose="02000000000000000000" pitchFamily="2" charset="0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A12F2AE9-6C18-5C1C-71EF-4B0154EE019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3" y="11564162"/>
            <a:ext cx="24505920" cy="21697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2BB0372-230E-F6B8-0449-A8A4594DA3C7}"/>
              </a:ext>
            </a:extLst>
          </p:cNvPr>
          <p:cNvSpPr txBox="1"/>
          <p:nvPr/>
        </p:nvSpPr>
        <p:spPr>
          <a:xfrm>
            <a:off x="486463" y="12697541"/>
            <a:ext cx="1002913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Cyrl-AZ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Доверлива наука, безбедна храна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416F7A-2C8B-1B13-CF1D-C31B7D0ED4A5}"/>
              </a:ext>
            </a:extLst>
          </p:cNvPr>
          <p:cNvSpPr/>
          <p:nvPr/>
        </p:nvSpPr>
        <p:spPr>
          <a:xfrm>
            <a:off x="332376" y="308045"/>
            <a:ext cx="8440319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F26A0C-13FB-2590-22EB-DB3EC65A84A3}"/>
              </a:ext>
            </a:extLst>
          </p:cNvPr>
          <p:cNvSpPr txBox="1"/>
          <p:nvPr/>
        </p:nvSpPr>
        <p:spPr>
          <a:xfrm>
            <a:off x="491029" y="435797"/>
            <a:ext cx="84403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Cyrl-AZ" sz="4800" i="1" dirty="0">
                <a:latin typeface="Roboto" panose="02000000000000000000" pitchFamily="2" charset="0"/>
              </a:rPr>
              <a:t>Опции погодни за буџетот?</a:t>
            </a:r>
            <a:endParaRPr lang="az-Cyrl-AZ" sz="4800" dirty="0">
              <a:latin typeface="Roboto" panose="020000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2F0EB27-EB0F-12EE-B545-2D98168163B3}"/>
              </a:ext>
            </a:extLst>
          </p:cNvPr>
          <p:cNvSpPr/>
          <p:nvPr/>
        </p:nvSpPr>
        <p:spPr>
          <a:xfrm>
            <a:off x="332377" y="1266794"/>
            <a:ext cx="5281615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32AD57D-065B-B107-36F1-7B43825F0936}"/>
              </a:ext>
            </a:extLst>
          </p:cNvPr>
          <p:cNvSpPr txBox="1"/>
          <p:nvPr/>
        </p:nvSpPr>
        <p:spPr>
          <a:xfrm>
            <a:off x="491031" y="1207695"/>
            <a:ext cx="10737802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Cyrl-AZ" sz="7199" b="1" dirty="0">
                <a:latin typeface="Roboto" panose="02000000000000000000" pitchFamily="2" charset="0"/>
              </a:rPr>
              <a:t>Ваш избор</a:t>
            </a:r>
            <a:endParaRPr lang="az-Cyrl-AZ" sz="7199" dirty="0"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394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hand holding a pill&#10;&#10;Description automatically generated">
            <a:extLst>
              <a:ext uri="{FF2B5EF4-FFF2-40B4-BE49-F238E27FC236}">
                <a16:creationId xmlns:a16="http://schemas.microsoft.com/office/drawing/2014/main" id="{E45824A5-A85A-6685-8AB1-E7C7E7B2A8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3" y="6238"/>
            <a:ext cx="24384000" cy="1269162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1B0C64B-127E-BD65-666B-7FFC622DC23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3" y="11564162"/>
            <a:ext cx="24505920" cy="2169794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2CDD44CB-7560-9E5B-3A7D-5815AF8B758F}"/>
              </a:ext>
            </a:extLst>
          </p:cNvPr>
          <p:cNvGrpSpPr/>
          <p:nvPr/>
        </p:nvGrpSpPr>
        <p:grpSpPr>
          <a:xfrm>
            <a:off x="15086573" y="8311896"/>
            <a:ext cx="9040582" cy="2986863"/>
            <a:chOff x="4390607" y="8250102"/>
            <a:chExt cx="9040582" cy="2986863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4D0C8E9-EE75-3B62-9EC5-A7FE525AD5A1}"/>
                </a:ext>
              </a:extLst>
            </p:cNvPr>
            <p:cNvSpPr/>
            <p:nvPr/>
          </p:nvSpPr>
          <p:spPr>
            <a:xfrm flipV="1">
              <a:off x="4588652" y="8883506"/>
              <a:ext cx="8842537" cy="1063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169CFE9-10ED-7410-786E-FB4E9028F821}"/>
                </a:ext>
              </a:extLst>
            </p:cNvPr>
            <p:cNvSpPr/>
            <p:nvPr/>
          </p:nvSpPr>
          <p:spPr>
            <a:xfrm>
              <a:off x="6103088" y="9677989"/>
              <a:ext cx="7328100" cy="1558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F7FE53A-3F98-385E-92D7-0C156B3CBA14}"/>
                </a:ext>
              </a:extLst>
            </p:cNvPr>
            <p:cNvSpPr txBox="1"/>
            <p:nvPr/>
          </p:nvSpPr>
          <p:spPr>
            <a:xfrm>
              <a:off x="4691922" y="9804773"/>
              <a:ext cx="8541225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az-Cyrl-AZ" sz="7199" b="1" dirty="0">
                  <a:latin typeface="Roboto" panose="02000000000000000000" pitchFamily="2" charset="0"/>
                </a:rPr>
                <a:t> Наш приоритет</a:t>
              </a:r>
              <a:endParaRPr lang="az-Cyrl-AZ" sz="7199" dirty="0">
                <a:latin typeface="Roboto" panose="02000000000000000000" pitchFamily="2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6F1A3DF-2FB0-A170-2EAF-81048C214A7A}"/>
                </a:ext>
              </a:extLst>
            </p:cNvPr>
            <p:cNvSpPr txBox="1"/>
            <p:nvPr/>
          </p:nvSpPr>
          <p:spPr>
            <a:xfrm>
              <a:off x="4390607" y="8250102"/>
              <a:ext cx="884253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endParaRPr lang="en-US" sz="4800" i="1" dirty="0">
                <a:latin typeface="Roboto" panose="02000000000000000000" pitchFamily="2" charset="0"/>
              </a:endParaRPr>
            </a:p>
            <a:p>
              <a:pPr algn="r"/>
              <a:r>
                <a:rPr lang="az-Cyrl-AZ" sz="4800" i="1" dirty="0">
                  <a:latin typeface="Roboto" panose="02000000000000000000" pitchFamily="2" charset="0"/>
                </a:rPr>
                <a:t>Безбедност на додатоците?</a:t>
              </a:r>
              <a:endParaRPr lang="az-Cyrl-AZ" sz="4800" dirty="0">
                <a:latin typeface="Roboto" panose="02000000000000000000" pitchFamily="2" charset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6B8F9CA8-E1BE-A702-0D97-7B3B8ADAA1D3}"/>
              </a:ext>
            </a:extLst>
          </p:cNvPr>
          <p:cNvSpPr txBox="1"/>
          <p:nvPr/>
        </p:nvSpPr>
        <p:spPr>
          <a:xfrm>
            <a:off x="486463" y="12697541"/>
            <a:ext cx="1002913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Cyrl-AZ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Доверлива наука, безбедна храна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028DE2C-DE71-FCA3-8DF1-E0DB7B13C20B}"/>
              </a:ext>
            </a:extLst>
          </p:cNvPr>
          <p:cNvGrpSpPr/>
          <p:nvPr/>
        </p:nvGrpSpPr>
        <p:grpSpPr>
          <a:xfrm>
            <a:off x="332376" y="310896"/>
            <a:ext cx="11070180" cy="2241448"/>
            <a:chOff x="332376" y="2022546"/>
            <a:chExt cx="11070180" cy="2241448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BAA2155-6E2A-023C-A02C-E3FD2ECC8E34}"/>
                </a:ext>
              </a:extLst>
            </p:cNvPr>
            <p:cNvSpPr/>
            <p:nvPr/>
          </p:nvSpPr>
          <p:spPr>
            <a:xfrm>
              <a:off x="332376" y="2022546"/>
              <a:ext cx="10911524" cy="12509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4433628-645F-CC3B-50CD-9003C5D7985B}"/>
                </a:ext>
              </a:extLst>
            </p:cNvPr>
            <p:cNvSpPr txBox="1"/>
            <p:nvPr/>
          </p:nvSpPr>
          <p:spPr>
            <a:xfrm>
              <a:off x="491031" y="2150298"/>
              <a:ext cx="109115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z-Cyrl-AZ" sz="4800" i="1" dirty="0">
                  <a:latin typeface="Roboto" panose="02000000000000000000" pitchFamily="2" charset="0"/>
                </a:rPr>
                <a:t>Го зголемувате нивото на витамин?</a:t>
              </a:r>
              <a:endParaRPr lang="az-Cyrl-AZ" sz="4800" dirty="0">
                <a:latin typeface="Roboto" panose="02000000000000000000" pitchFamily="2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D22A5DB-5B91-C6FB-1C51-C231B3F9867C}"/>
                </a:ext>
              </a:extLst>
            </p:cNvPr>
            <p:cNvSpPr/>
            <p:nvPr/>
          </p:nvSpPr>
          <p:spPr>
            <a:xfrm>
              <a:off x="332378" y="2981295"/>
              <a:ext cx="5515531" cy="12826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51459BC-1F3F-07C1-76A2-26BA107CBD5D}"/>
                </a:ext>
              </a:extLst>
            </p:cNvPr>
            <p:cNvSpPr txBox="1"/>
            <p:nvPr/>
          </p:nvSpPr>
          <p:spPr>
            <a:xfrm>
              <a:off x="491031" y="2922195"/>
              <a:ext cx="10737802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z-Cyrl-AZ" sz="7199" b="1" dirty="0">
                  <a:latin typeface="Roboto" panose="02000000000000000000" pitchFamily="2" charset="0"/>
                </a:rPr>
                <a:t>Ваш избор</a:t>
              </a:r>
              <a:endParaRPr lang="az-Cyrl-AZ" sz="7199" dirty="0">
                <a:latin typeface="Roboto" panose="020000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7150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washing a red bell pepper&#10;&#10;Description automatically generated">
            <a:extLst>
              <a:ext uri="{FF2B5EF4-FFF2-40B4-BE49-F238E27FC236}">
                <a16:creationId xmlns:a16="http://schemas.microsoft.com/office/drawing/2014/main" id="{2361ABE2-E863-B677-7137-11DFDDF22E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24384000" cy="13716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F4D057B-82E7-DD05-96EE-6B454DA6A07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3" y="11564162"/>
            <a:ext cx="24505920" cy="2169794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E4F5E272-5FF2-F273-698D-B483E4131BFD}"/>
              </a:ext>
            </a:extLst>
          </p:cNvPr>
          <p:cNvGrpSpPr/>
          <p:nvPr/>
        </p:nvGrpSpPr>
        <p:grpSpPr>
          <a:xfrm>
            <a:off x="10972980" y="8311896"/>
            <a:ext cx="13146377" cy="2991112"/>
            <a:chOff x="284812" y="8310202"/>
            <a:chExt cx="13146377" cy="2991112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9F01FB1-CB59-2792-D460-271A6696BBFF}"/>
                </a:ext>
              </a:extLst>
            </p:cNvPr>
            <p:cNvSpPr/>
            <p:nvPr/>
          </p:nvSpPr>
          <p:spPr>
            <a:xfrm flipV="1">
              <a:off x="779929" y="8947851"/>
              <a:ext cx="12651260" cy="10587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EA66F0A-1D1D-B8C7-BDBE-BB918ED88A17}"/>
                </a:ext>
              </a:extLst>
            </p:cNvPr>
            <p:cNvSpPr txBox="1"/>
            <p:nvPr/>
          </p:nvSpPr>
          <p:spPr>
            <a:xfrm>
              <a:off x="284812" y="8310202"/>
              <a:ext cx="1294833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endParaRPr lang="ro-RO" sz="4800" i="1" dirty="0">
                <a:latin typeface="Roboto" panose="02000000000000000000" pitchFamily="2" charset="0"/>
              </a:endParaRPr>
            </a:p>
            <a:p>
              <a:pPr algn="r"/>
              <a:r>
                <a:rPr lang="az-Cyrl-AZ" sz="4800" i="1" dirty="0">
                  <a:latin typeface="Roboto" panose="02000000000000000000" pitchFamily="2" charset="0"/>
                </a:rPr>
                <a:t>Разумни совети за</a:t>
              </a:r>
              <a:r>
                <a:rPr lang="ro-RO" sz="4800" i="1" dirty="0">
                  <a:latin typeface="Roboto" panose="02000000000000000000" pitchFamily="2" charset="0"/>
                </a:rPr>
                <a:t> </a:t>
              </a:r>
              <a:r>
                <a:rPr lang="az-Cyrl-AZ" sz="4800" i="1" dirty="0">
                  <a:latin typeface="Roboto" panose="02000000000000000000" pitchFamily="2" charset="0"/>
                </a:rPr>
                <a:t>ракување со храната?</a:t>
              </a:r>
              <a:endParaRPr lang="az-Cyrl-AZ" sz="4800" dirty="0">
                <a:latin typeface="Roboto" panose="02000000000000000000" pitchFamily="2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13BC7FA-3B7A-EDB3-EFDF-82DB1B754391}"/>
                </a:ext>
              </a:extLst>
            </p:cNvPr>
            <p:cNvSpPr/>
            <p:nvPr/>
          </p:nvSpPr>
          <p:spPr>
            <a:xfrm>
              <a:off x="5996764" y="9742338"/>
              <a:ext cx="7434425" cy="1558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C747450-26E7-E0FF-753F-222B99F869C0}"/>
                </a:ext>
              </a:extLst>
            </p:cNvPr>
            <p:cNvSpPr txBox="1"/>
            <p:nvPr/>
          </p:nvSpPr>
          <p:spPr>
            <a:xfrm>
              <a:off x="4691922" y="9869122"/>
              <a:ext cx="8541225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az-Cyrl-AZ" sz="7199" b="1" dirty="0">
                  <a:latin typeface="Roboto" panose="02000000000000000000" pitchFamily="2" charset="0"/>
                </a:rPr>
                <a:t> Наш приоритет</a:t>
              </a:r>
              <a:endParaRPr lang="az-Cyrl-AZ" sz="7199" dirty="0">
                <a:latin typeface="Roboto" panose="02000000000000000000" pitchFamily="2" charset="0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B95AF2A-D750-39AF-B16E-EB6CE4048783}"/>
              </a:ext>
            </a:extLst>
          </p:cNvPr>
          <p:cNvSpPr txBox="1"/>
          <p:nvPr/>
        </p:nvSpPr>
        <p:spPr>
          <a:xfrm>
            <a:off x="486463" y="12697541"/>
            <a:ext cx="1002913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Cyrl-AZ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Доверлива наука, безбедна храна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54EAC0A-4E2E-454F-4554-76E10C04B8E0}"/>
              </a:ext>
            </a:extLst>
          </p:cNvPr>
          <p:cNvGrpSpPr/>
          <p:nvPr/>
        </p:nvGrpSpPr>
        <p:grpSpPr>
          <a:xfrm>
            <a:off x="332376" y="310896"/>
            <a:ext cx="10896457" cy="2241448"/>
            <a:chOff x="332376" y="2022546"/>
            <a:chExt cx="10896457" cy="2241448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88FF089-9216-F6FB-816E-C12A1C9333A0}"/>
                </a:ext>
              </a:extLst>
            </p:cNvPr>
            <p:cNvSpPr/>
            <p:nvPr/>
          </p:nvSpPr>
          <p:spPr>
            <a:xfrm>
              <a:off x="332376" y="2022546"/>
              <a:ext cx="7025354" cy="12509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7F162CE-F17F-CDC1-3382-DFE16C962C3D}"/>
                </a:ext>
              </a:extLst>
            </p:cNvPr>
            <p:cNvSpPr txBox="1"/>
            <p:nvPr/>
          </p:nvSpPr>
          <p:spPr>
            <a:xfrm>
              <a:off x="491031" y="2150299"/>
              <a:ext cx="749872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z-Cyrl-AZ" sz="4800" i="1" dirty="0">
                  <a:latin typeface="Roboto" panose="02000000000000000000" pitchFamily="2" charset="0"/>
                </a:rPr>
                <a:t>Сезонско и одржливо?</a:t>
              </a:r>
              <a:endParaRPr lang="az-Cyrl-AZ" sz="4800" dirty="0">
                <a:latin typeface="Roboto" panose="02000000000000000000" pitchFamily="2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04E667A-B319-391E-D970-3F37CC01A191}"/>
                </a:ext>
              </a:extLst>
            </p:cNvPr>
            <p:cNvSpPr/>
            <p:nvPr/>
          </p:nvSpPr>
          <p:spPr>
            <a:xfrm>
              <a:off x="332376" y="2981295"/>
              <a:ext cx="5111494" cy="12826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B2CBC43-51C8-30C0-98B1-9FDCA05EB90B}"/>
                </a:ext>
              </a:extLst>
            </p:cNvPr>
            <p:cNvSpPr txBox="1"/>
            <p:nvPr/>
          </p:nvSpPr>
          <p:spPr>
            <a:xfrm>
              <a:off x="491031" y="2922195"/>
              <a:ext cx="10737802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z-Cyrl-AZ" sz="7199" b="1" dirty="0">
                  <a:latin typeface="Roboto" panose="02000000000000000000" pitchFamily="2" charset="0"/>
                </a:rPr>
                <a:t>Ваш избор</a:t>
              </a:r>
              <a:endParaRPr lang="az-Cyrl-AZ" sz="7199" dirty="0">
                <a:latin typeface="Roboto" panose="020000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5162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hand holding a bag of nuts&#10;&#10;Description automatically generated">
            <a:extLst>
              <a:ext uri="{FF2B5EF4-FFF2-40B4-BE49-F238E27FC236}">
                <a16:creationId xmlns:a16="http://schemas.microsoft.com/office/drawing/2014/main" id="{E093AB22-4A4D-B6A4-0FD2-48E8DCBBCB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-113"/>
            <a:ext cx="24383999" cy="1371599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BC7FF7F-8C18-9F50-62EB-A53D750EC93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3" y="11564162"/>
            <a:ext cx="24505920" cy="2169794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86C2913-8E3E-8C38-642C-E93D8E4A04CA}"/>
              </a:ext>
            </a:extLst>
          </p:cNvPr>
          <p:cNvGrpSpPr/>
          <p:nvPr/>
        </p:nvGrpSpPr>
        <p:grpSpPr>
          <a:xfrm>
            <a:off x="11171022" y="8311896"/>
            <a:ext cx="12948335" cy="2987497"/>
            <a:chOff x="482853" y="8315087"/>
            <a:chExt cx="12948335" cy="298749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88D24FC-35BD-9803-D0A6-CFE6CF45C3EC}"/>
                </a:ext>
              </a:extLst>
            </p:cNvPr>
            <p:cNvSpPr/>
            <p:nvPr/>
          </p:nvSpPr>
          <p:spPr>
            <a:xfrm>
              <a:off x="5998464" y="9743608"/>
              <a:ext cx="7432723" cy="1558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33034C7-FB2B-DA48-11A7-8CDFB728514C}"/>
                </a:ext>
              </a:extLst>
            </p:cNvPr>
            <p:cNvSpPr/>
            <p:nvPr/>
          </p:nvSpPr>
          <p:spPr>
            <a:xfrm flipV="1">
              <a:off x="3630705" y="8948490"/>
              <a:ext cx="9800483" cy="11233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3C24723-24E6-5948-70BE-088E9D1531DB}"/>
                </a:ext>
              </a:extLst>
            </p:cNvPr>
            <p:cNvSpPr/>
            <p:nvPr/>
          </p:nvSpPr>
          <p:spPr>
            <a:xfrm>
              <a:off x="6081823" y="9742973"/>
              <a:ext cx="7349365" cy="1558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C6BE32C-9EBB-87AF-1CF5-E620FF1F1161}"/>
                </a:ext>
              </a:extLst>
            </p:cNvPr>
            <p:cNvSpPr txBox="1"/>
            <p:nvPr/>
          </p:nvSpPr>
          <p:spPr>
            <a:xfrm>
              <a:off x="482853" y="8315087"/>
              <a:ext cx="1275029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endParaRPr lang="ro-RO" sz="4800" i="1" dirty="0">
                <a:latin typeface="Roboto" panose="02000000000000000000" pitchFamily="2" charset="0"/>
              </a:endParaRPr>
            </a:p>
            <a:p>
              <a:pPr algn="r"/>
              <a:r>
                <a:rPr lang="az-Cyrl-AZ" sz="4800" i="1" dirty="0">
                  <a:latin typeface="Roboto" panose="02000000000000000000" pitchFamily="2" charset="0"/>
                </a:rPr>
                <a:t>Тврдења</a:t>
              </a:r>
              <a:r>
                <a:rPr lang="ro-RO" sz="4800" i="1" dirty="0">
                  <a:latin typeface="Roboto" panose="02000000000000000000" pitchFamily="2" charset="0"/>
                </a:rPr>
                <a:t> </a:t>
              </a:r>
              <a:r>
                <a:rPr lang="az-Cyrl-AZ" sz="4800" i="1" dirty="0">
                  <a:latin typeface="Roboto" panose="02000000000000000000" pitchFamily="2" charset="0"/>
                </a:rPr>
                <a:t>засновани на докази?</a:t>
              </a:r>
              <a:endParaRPr lang="az-Cyrl-AZ" sz="4800" dirty="0">
                <a:latin typeface="Roboto" panose="02000000000000000000" pitchFamily="2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97224C3-C747-49CC-5749-80F29C0227D3}"/>
                </a:ext>
              </a:extLst>
            </p:cNvPr>
            <p:cNvSpPr txBox="1"/>
            <p:nvPr/>
          </p:nvSpPr>
          <p:spPr>
            <a:xfrm>
              <a:off x="4691922" y="9869757"/>
              <a:ext cx="8541225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az-Cyrl-AZ" sz="7199" b="1" dirty="0">
                  <a:latin typeface="Roboto" panose="02000000000000000000" pitchFamily="2" charset="0"/>
                </a:rPr>
                <a:t> Наш приоритет</a:t>
              </a:r>
              <a:endParaRPr lang="az-Cyrl-AZ" sz="7199" dirty="0">
                <a:latin typeface="Roboto" panose="02000000000000000000" pitchFamily="2" charset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22A2B225-60BF-CE3F-7043-7182248C2499}"/>
              </a:ext>
            </a:extLst>
          </p:cNvPr>
          <p:cNvSpPr txBox="1"/>
          <p:nvPr/>
        </p:nvSpPr>
        <p:spPr>
          <a:xfrm>
            <a:off x="486463" y="12697541"/>
            <a:ext cx="1002913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Cyrl-AZ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Доверлива наука, безбедна храна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26902C5-49C1-E150-BE0D-9871C3B527B4}"/>
              </a:ext>
            </a:extLst>
          </p:cNvPr>
          <p:cNvGrpSpPr/>
          <p:nvPr/>
        </p:nvGrpSpPr>
        <p:grpSpPr>
          <a:xfrm>
            <a:off x="332376" y="310896"/>
            <a:ext cx="10896457" cy="2241448"/>
            <a:chOff x="332376" y="2022546"/>
            <a:chExt cx="10896457" cy="2241448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C5D41D9-0CC8-CD7A-8652-F449409CAECD}"/>
                </a:ext>
              </a:extLst>
            </p:cNvPr>
            <p:cNvSpPr/>
            <p:nvPr/>
          </p:nvSpPr>
          <p:spPr>
            <a:xfrm>
              <a:off x="332376" y="2022546"/>
              <a:ext cx="5940408" cy="12509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3C2CF8B-42E1-2919-06F9-8DEA11B80B53}"/>
                </a:ext>
              </a:extLst>
            </p:cNvPr>
            <p:cNvSpPr txBox="1"/>
            <p:nvPr/>
          </p:nvSpPr>
          <p:spPr>
            <a:xfrm>
              <a:off x="491031" y="2150299"/>
              <a:ext cx="1034685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z-Cyrl-AZ" sz="4800" i="1" dirty="0">
                  <a:latin typeface="Roboto" panose="02000000000000000000" pitchFamily="2" charset="0"/>
                </a:rPr>
                <a:t>Богати со омега 3?</a:t>
              </a:r>
              <a:endParaRPr lang="az-Cyrl-AZ" sz="4800" dirty="0">
                <a:latin typeface="Roboto" panose="02000000000000000000" pitchFamily="2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48AFFC48-4730-5929-12FD-146610E0A450}"/>
                </a:ext>
              </a:extLst>
            </p:cNvPr>
            <p:cNvSpPr/>
            <p:nvPr/>
          </p:nvSpPr>
          <p:spPr>
            <a:xfrm>
              <a:off x="332376" y="2981295"/>
              <a:ext cx="5260350" cy="12826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5DB51F3-0527-D475-9823-6A6F4883ED9D}"/>
                </a:ext>
              </a:extLst>
            </p:cNvPr>
            <p:cNvSpPr txBox="1"/>
            <p:nvPr/>
          </p:nvSpPr>
          <p:spPr>
            <a:xfrm>
              <a:off x="491031" y="2922195"/>
              <a:ext cx="10737802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z-Cyrl-AZ" sz="7199" b="1" dirty="0">
                  <a:latin typeface="Roboto" panose="02000000000000000000" pitchFamily="2" charset="0"/>
                </a:rPr>
                <a:t>Ваш избор</a:t>
              </a:r>
              <a:endParaRPr lang="az-Cyrl-AZ" sz="7199" dirty="0">
                <a:latin typeface="Roboto" panose="020000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21811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6368f1-8b3d-436b-8b27-811514ce3001">
      <Terms xmlns="http://schemas.microsoft.com/office/infopath/2007/PartnerControls"/>
    </lcf76f155ced4ddcb4097134ff3c332f>
    <TaxCatchAll xmlns="89653cd1-c1a4-4050-8311-3f96f910c397" xsi:nil="true"/>
  </documentManagement>
</p:properties>
</file>

<file path=customXml/itemProps1.xml><?xml version="1.0" encoding="utf-8"?>
<ds:datastoreItem xmlns:ds="http://schemas.openxmlformats.org/officeDocument/2006/customXml" ds:itemID="{527203AB-0EAC-4570-9C72-A58A4AAC9AF8}"/>
</file>

<file path=customXml/itemProps2.xml><?xml version="1.0" encoding="utf-8"?>
<ds:datastoreItem xmlns:ds="http://schemas.openxmlformats.org/officeDocument/2006/customXml" ds:itemID="{E096B5E5-7E59-4F9D-81E6-36011EEF605F}"/>
</file>

<file path=customXml/itemProps3.xml><?xml version="1.0" encoding="utf-8"?>
<ds:datastoreItem xmlns:ds="http://schemas.openxmlformats.org/officeDocument/2006/customXml" ds:itemID="{54275C6B-7656-428A-8186-0002DD7B4484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965</TotalTime>
  <Words>88</Words>
  <Application>Microsoft Macintosh PowerPoint</Application>
  <PresentationFormat>Custom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Roboto</vt:lpstr>
      <vt:lpstr>Roboto Medium</vt:lpstr>
      <vt:lpstr>Thème Office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28</cp:revision>
  <dcterms:created xsi:type="dcterms:W3CDTF">2024-06-06T13:31:57Z</dcterms:created>
  <dcterms:modified xsi:type="dcterms:W3CDTF">2025-06-06T04:37:44Z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</Properties>
</file>